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07" autoAdjust="0"/>
  </p:normalViewPr>
  <p:slideViewPr>
    <p:cSldViewPr>
      <p:cViewPr>
        <p:scale>
          <a:sx n="80" d="100"/>
          <a:sy n="80" d="100"/>
        </p:scale>
        <p:origin x="-1650" y="-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амка для консуль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7245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94901"/>
            <a:ext cx="6858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ПАМЯТКА  РОДИТЕЛЯМ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         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«Подготовка ребенка к посещению детского сада»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6672" y="899592"/>
            <a:ext cx="5976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Уважаемые родители! Скоро Вам и вашему ребенку предстоит начать новую жизнь. Чтобы малыш вступил в нее увереннее, был радостным и общительным, мы хотим предложить несколько рекомендаций.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672" y="2267744"/>
            <a:ext cx="59046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Убедитесь в том, что детский сад необходим для вашей семьи именно сейчас. Ребенок чувствует, если родители сомневаются в целесообразности общественного воспитания, и любые их колебания использует для того, чтобы воспротивиться расставанию с ними.</a:t>
            </a:r>
            <a:endParaRPr lang="ru-RU" sz="1400" dirty="0" smtClean="0"/>
          </a:p>
          <a:p>
            <a:pPr indent="457200"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Расскажите ребенку, что такое детский сад и почему вы хотите, чтобы он, как и другие дети, тоже его посещал. Содержание беседы зависит от возраста ребенка. Например, беседа может быть такой: «Детский сад – это красивый дом, куда мамы и папы приводят своих детей. Я хочу, чтобы и ты тоже познакомился и подружился с другими детьми и взрослыми. В детском саду маленькие столы и стулья, маленькие кровати, маленькие раковины для умывания, маленькие шкафчики, много интересных игрушек. Дети здесь едят, гуляют, играют.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6672" y="4860032"/>
            <a:ext cx="46085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Проходя мимо детского сада, с радостной интонацией напоминайте ему, как ему повезло. Рассказывайте родным и знакомым в присутствии малыша о своей удаче, о том, что гордитесь своим ребенком -   ведь его приняли в детский сад.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Познакомьте ребенка с режимом в детском саду. Чем подробнее будет ваш   рассказ и чем чаще вы будете его повторять, тем спокойнее ребенок воспримет новые правила.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Формируйте у ребенка навыки самообслуживания и личной гигиены. Поговорите с ним о возможных трудностях, объясните, к кому он может обратиться за помощью и как он должен сделать.  Например: 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«Если ты захочешь в туалет, скажи об этом воспитателю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 Попробуйте все возможные ситуации проиграть дома, например вы воспитатель, а медвежонок, за которого вам тоже придется говорить, просит пить.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Рамка для консульт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92696" y="1187624"/>
            <a:ext cx="547260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Приготовьте вместе с ребенком «радостную коробку». В течении лета складывайте в нее небольшие игрушки, лоскутки ткани, маленькие книжки с картинками, которые привлекательны для вашего малыша обрадуют других детей. Возможно, вы владеете техникой оригами – тогда смело отправляйте в «радостную коробку» бумажного кораблика или собачку.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/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Научите малыша знакомиться с другими детьми, обращаться к ним по имени, просить, а не отнимать игрушки, предлагать свои.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Познакомьтесь с другими родителями и их детьми. В присутствии своего ребенка называйте этих детей по имени. Говорите дома о новых знакомых – Лене, Саше, Сереже.  Поощряйте обращение ребенка за помощью и поддержкой к другим людям в вашем присутствии.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Чем лучше ваши отношения с воспитателями, другими родителями и  их детьми, тем проще будет привыкнуть вашему ребенку к новым условиям.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В присутствии ребенка избегайте критических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замечаний в адрес сотрудников детского сада.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Разработайте вместе с малышом несложную систему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знаков прощания, и он будет легче отпускать вас.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Помните, что на привыкание ребенка к детскому саду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может потребоваться не один месяц. Рассчитывайте свои возможности, силы и планы.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Если через месяц ваш ребенок не привык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еще к детскому саду и вы продолжаете испытывать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потребность в контакте со  специалистами – психолог ждет Вас!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Будьте терпеливы.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317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Олька</dc:creator>
  <cp:lastModifiedBy>ASER</cp:lastModifiedBy>
  <cp:revision>2</cp:revision>
  <dcterms:created xsi:type="dcterms:W3CDTF">2023-03-15T10:20:37Z</dcterms:created>
  <dcterms:modified xsi:type="dcterms:W3CDTF">2025-05-16T10:34:32Z</dcterms:modified>
</cp:coreProperties>
</file>