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352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2.tele2-nn.userapi.com/impg/tASEBUip80P7XE46OR-VGV9qnVwCXSrO_SLlpg/YrXpua84Lhg.jpg?size=848x1070&amp;quality=95&amp;sign=1bdf717520204144a6aa7876bca4180d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3.tele2-nn.userapi.com/impg/6RXZEo6SZwo-YrrNLsvSUFLK5_TVeGbBGSTNIg/dQbGZ_DECCg.jpg?size=848x1070&amp;quality=95&amp;sign=8173c6a952dba32d6ec6302af05bce2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3.tele2-nn.userapi.com/impg/7jTKkt1FBRzMNpbXW4qEzG3Q0zpzx8rKU7_jDQ/I6lXTi-b1iI.jpg?size=848x1070&amp;quality=95&amp;sign=4bc80093aeea71b6b1a17b40c5603913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37.userapi.com/impg/0MW-lOkVPw5YO1lsHxJ4hs02Pgp3_JeuXMLYOQ/g5WoEYULOe4.jpg?size=848x1070&amp;quality=95&amp;sign=5f4b7b62b7135180e60fbd8da1f3d66e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74.userapi.com/impg/UMsdTyO9OHJxcp2DYSeyHXsskfiAdKv1rIsLkA/LhVrIP9oIvk.jpg?size=848x1070&amp;quality=95&amp;sign=8eb162dd5a97ac3b8797ba34cf2bcb84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Олька</dc:creator>
  <cp:lastModifiedBy>ASER</cp:lastModifiedBy>
  <cp:revision>1</cp:revision>
  <dcterms:created xsi:type="dcterms:W3CDTF">2023-03-21T10:42:36Z</dcterms:created>
  <dcterms:modified xsi:type="dcterms:W3CDTF">2023-03-21T10:46:20Z</dcterms:modified>
</cp:coreProperties>
</file>